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84768D-7D1C-44C5-A920-AB46EA35CF4F}" type="datetimeFigureOut">
              <a:rPr lang="es-CO" smtClean="0"/>
              <a:pPr/>
              <a:t>05/05/2011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658B986-ED32-4E6F-B353-F0F94879EA8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9600" dirty="0" smtClean="0">
                <a:latin typeface="Matisse ITC" pitchFamily="82" charset="0"/>
              </a:rPr>
              <a:t>ONDAS DE CUERPO</a:t>
            </a:r>
            <a:endParaRPr lang="es-CO" sz="9600" dirty="0">
              <a:latin typeface="Matiss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626121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 onda S es más lenta que la onda P. En una amplia gama de rocas su velocidad, Vs, es aproximadamente igual a la velocidad de la onda P, </a:t>
            </a:r>
            <a:r>
              <a:rPr lang="es-ES" sz="3200" dirty="0" err="1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Vp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, dividida entre (esto es conocido como </a:t>
            </a:r>
            <a:r>
              <a:rPr lang="es-ES" sz="32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condición de Poisson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). Como la onda S es la segunda en llegar se le llamó </a:t>
            </a:r>
            <a:r>
              <a:rPr lang="es-ES" sz="32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Secundaria,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y de allí su nombre (en inglés se asocia con </a:t>
            </a:r>
            <a:r>
              <a:rPr lang="es-ES" sz="3200" i="1" dirty="0" err="1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shake</a:t>
            </a:r>
            <a:r>
              <a:rPr lang="es-ES" sz="32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,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que significa sacudir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).</a:t>
            </a:r>
          </a:p>
          <a:p>
            <a:pPr algn="just">
              <a:buNone/>
            </a:pP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endParaRPr lang="es-CO" sz="32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Como los líquidos no pueden soportar esfuerzos cortantes, las ondas S no se propagan a través de ellos. </a:t>
            </a:r>
            <a:endParaRPr lang="es-CO" sz="32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626121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El desplazamiento de las partículas en el terreno durante el paso de la onda puede ser en cualquier dirección </a:t>
            </a:r>
            <a:r>
              <a:rPr lang="es-ES" sz="30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perpendicular </a:t>
            </a: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a la de propagación; pero, a veces, pueden desplazarse en una sola dirección, en cuyo caso se dice que las ondas están </a:t>
            </a:r>
            <a:r>
              <a:rPr lang="es-ES" sz="30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polarizadas</a:t>
            </a: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. </a:t>
            </a:r>
            <a:endParaRPr lang="es-ES" sz="3000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endParaRPr lang="es-ES" sz="30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Usualmente la onda S tiene mayor amplitud que la onda P, y se siente más fuerte que ésta. </a:t>
            </a:r>
            <a:endParaRPr lang="es-CO" sz="30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None/>
            </a:pPr>
            <a:endParaRPr lang="es-ES" sz="3000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 componente vertical de la onda S se denota a menudo por SV, mientras que la componente horizontal se denota por SH (Figura 21). </a:t>
            </a:r>
            <a:endParaRPr lang="es-CO" sz="30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bibliotecadigital.ilce.edu.mx/sites/ciencia/volumen1/ciencia2/34/imgs/f21p54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7858180" cy="500066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62268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Matisse ITC" pitchFamily="82" charset="0"/>
                <a:ea typeface="Times New Roman" pitchFamily="18" charset="0"/>
                <a:cs typeface="Arial" pitchFamily="34" charset="0"/>
              </a:rPr>
              <a:t>Figura 21. La onda S y sus componentes SV y SH. 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Matisse ITC" pitchFamily="8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www.smis.org.mx/imgs/sm/fi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143932" cy="557216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s-CO" sz="5400" dirty="0">
                <a:latin typeface="Matisse ITC" pitchFamily="82" charset="0"/>
              </a:rPr>
              <a:t>¿</a:t>
            </a:r>
            <a:r>
              <a:rPr lang="es-CO" sz="5400" dirty="0" smtClean="0">
                <a:latin typeface="Matisse ITC" pitchFamily="82" charset="0"/>
              </a:rPr>
              <a:t>QUE SON ONDAS DE CUERPO?</a:t>
            </a:r>
            <a:endParaRPr lang="es-CO" sz="5400" dirty="0">
              <a:latin typeface="Matisse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30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 </a:t>
            </a: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teoría de la elasticidad nos dice que son posibles dos tipos de ondas elásticas que viajan a través de la Tierra, y que son conocidas como ondas de cuerpo u ondas internas, las cuales pueden ser compresionales o de cizalla. </a:t>
            </a:r>
            <a:endParaRPr lang="es-ES" sz="3000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30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</a:t>
            </a:r>
            <a:r>
              <a:rPr lang="es-ES" sz="30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ondas de cuerpo viajan a través del interior de la Tierra. Siguen caminos curvos debido a la variada densidad y composición del interior de la Tierra. Este efecto es similar al de refracción </a:t>
            </a:r>
            <a:r>
              <a:rPr lang="es-ES" sz="30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de ondas de luz.</a:t>
            </a:r>
            <a:endParaRPr lang="es-CO" sz="30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3786213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44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ondas de cuerpo transmiten los temblores preliminares de un terremoto pero poseen poco poder destructivo. Las ondas de cuerpo son divididas en dos grupos: ondas primarias (P) y secundarias (S).</a:t>
            </a:r>
            <a:endParaRPr lang="es-CO" sz="44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None/>
            </a:pPr>
            <a:endParaRPr lang="es-CO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928710"/>
          </a:xfrm>
        </p:spPr>
        <p:txBody>
          <a:bodyPr>
            <a:normAutofit/>
          </a:bodyPr>
          <a:lstStyle/>
          <a:p>
            <a:pPr algn="ctr"/>
            <a:r>
              <a:rPr lang="es-CO" sz="6000" dirty="0" smtClean="0">
                <a:latin typeface="Matisse ITC" pitchFamily="82" charset="0"/>
              </a:rPr>
              <a:t>ONDAS P</a:t>
            </a:r>
            <a:endParaRPr lang="es-CO" sz="6000" dirty="0">
              <a:latin typeface="Matisse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214422"/>
            <a:ext cx="8229600" cy="5857916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s-ES" sz="8600" dirty="0" smtClean="0"/>
              <a:t>   </a:t>
            </a:r>
            <a:r>
              <a:rPr lang="es-ES" sz="86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</a:t>
            </a:r>
            <a:r>
              <a:rPr lang="es-ES" sz="8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ondas </a:t>
            </a:r>
            <a:r>
              <a:rPr lang="es-ES" sz="86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compresionales</a:t>
            </a:r>
            <a:r>
              <a:rPr lang="es-ES" sz="8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son las que se transmiten cuando las partículas del medio se desplazan en la dirección de propagación, produciendo compresiones y dilataciones en el medio</a:t>
            </a:r>
            <a:r>
              <a:rPr lang="es-ES" sz="86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.</a:t>
            </a:r>
            <a:endParaRPr lang="es-ES" sz="8600" b="1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endParaRPr lang="es-ES" sz="8600" b="1" dirty="0" smtClean="0"/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Figura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19. </a:t>
            </a: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Onda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compresional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propagándose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a </a:t>
            </a: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lo largo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de un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resorte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con velocidad v.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indica compresión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y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 indica dilatación.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El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desplazamiento de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partículas del resorte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se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produce en las direcciones </a:t>
            </a:r>
            <a:endParaRPr lang="es-ES" sz="8600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sz="8600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indicadas </a:t>
            </a:r>
            <a:r>
              <a:rPr lang="es-ES" sz="8600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por d. </a:t>
            </a:r>
            <a:endParaRPr lang="es-CO" sz="8600" b="1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 </a:t>
            </a:r>
            <a:endParaRPr lang="es-CO" dirty="0"/>
          </a:p>
        </p:txBody>
      </p:sp>
      <p:pic>
        <p:nvPicPr>
          <p:cNvPr id="4" name="3 Imagen" descr="http://bibliotecadigital.ilce.edu.mx/sites/ciencia/volumen1/ciencia2/34/imgs/f19p5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786058"/>
            <a:ext cx="3467100" cy="3357586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585791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/>
              <a:t>   </a:t>
            </a:r>
          </a:p>
          <a:p>
            <a:pPr algn="just">
              <a:buNone/>
            </a:pP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Esto 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es fácil de visualizar si pensamos en un resorte como el mostrado en la figura 19. Si comprimimos un extremo del resorte (a) y luego lo soltamos, el material comprimido se extiende en la dirección indicada por la flecha pequeña, comprimiendo al material que está junto a él (b). Esa compresión y la dilatación (extensión) correspondiente viajan en la dirección indicada por las flechas gruesas, que es la misma (aunque puede variar el sentido) del desplazamiento de las partículas. </a:t>
            </a:r>
            <a:endParaRPr lang="es-CO" sz="32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>
              <a:buNone/>
            </a:pPr>
            <a:r>
              <a:rPr lang="es-CO" dirty="0" smtClean="0"/>
              <a:t> 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626121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3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Ésta es la más veloz de todas las ondas sísmicas (más de 5 km/s en las rocas graníticas cercanas a la superficie, y alcanza más de 11 km/s en el interior de la Tierra) y, por lo tanto, es la primera en llegar a cualquier punto, en ser sentida y en ser registrada en los sismogramas, por lo que se llamó onda </a:t>
            </a:r>
            <a:r>
              <a:rPr lang="es-ES" sz="36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Primera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o </a:t>
            </a:r>
            <a:r>
              <a:rPr lang="es-ES" sz="36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Primaria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y de allí el nombre de P (en inglés se asocia también con </a:t>
            </a:r>
            <a:r>
              <a:rPr lang="es-ES" sz="36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push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que significa empujón o empujar). </a:t>
            </a:r>
            <a:endParaRPr lang="es-CO" sz="3600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Font typeface="Wingdings" pitchFamily="2" charset="2"/>
              <a:buChar char="ü"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www.smis.org.mx/imgs/sm/fi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7715304" cy="5000659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891560"/>
          </a:xfrm>
        </p:spPr>
        <p:txBody>
          <a:bodyPr>
            <a:normAutofit/>
          </a:bodyPr>
          <a:lstStyle/>
          <a:p>
            <a:pPr algn="ctr"/>
            <a:r>
              <a:rPr lang="es-CO" sz="5400" dirty="0" smtClean="0">
                <a:latin typeface="Matisse ITC" pitchFamily="82" charset="0"/>
              </a:rPr>
              <a:t>ONDAS S</a:t>
            </a:r>
            <a:endParaRPr lang="es-CO" sz="5400" dirty="0">
              <a:latin typeface="Matisse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33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ondas de </a:t>
            </a:r>
            <a:r>
              <a:rPr lang="es-ES" sz="33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corte</a:t>
            </a:r>
            <a:r>
              <a:rPr lang="es-ES" sz="33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o de </a:t>
            </a:r>
            <a:r>
              <a:rPr lang="es-ES" sz="33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cizalla,</a:t>
            </a:r>
            <a:r>
              <a:rPr lang="es-ES" sz="33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llamadas </a:t>
            </a:r>
            <a:r>
              <a:rPr lang="es-ES" sz="3300" i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ondas S,</a:t>
            </a:r>
            <a:r>
              <a:rPr lang="es-ES" sz="33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son aquéllas en las cuales las partículas del medio se desplazan perpendicularmente a la dirección de propagación, por lo que están asociadas con deformaciones del terreno de tipo de cizalla</a:t>
            </a:r>
            <a:r>
              <a:rPr lang="es-ES" sz="33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.</a:t>
            </a:r>
            <a:r>
              <a:rPr lang="es-ES" sz="2400" dirty="0" smtClean="0"/>
              <a:t>                                                </a:t>
            </a:r>
          </a:p>
          <a:p>
            <a:pPr algn="just">
              <a:buNone/>
            </a:pPr>
            <a:r>
              <a:rPr lang="es-ES" sz="2400" b="1" dirty="0" smtClean="0"/>
              <a:t>                                                               </a:t>
            </a:r>
          </a:p>
          <a:p>
            <a:pPr algn="just">
              <a:buNone/>
            </a:pPr>
            <a:r>
              <a:rPr lang="es-ES" sz="2400" b="1" dirty="0" smtClean="0"/>
              <a:t>                                                  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Figura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20. Onda de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cizalla</a:t>
            </a: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propagándose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con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velocidad</a:t>
            </a: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v a lo largo de una cuerda. </a:t>
            </a:r>
            <a:endParaRPr lang="es-ES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El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desplazamiento de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</a:t>
            </a: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partículas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de la cuerda se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da</a:t>
            </a: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en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las direcciones indicadas </a:t>
            </a:r>
            <a:endParaRPr lang="es-ES" b="1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                                                     por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d. </a:t>
            </a:r>
            <a:endParaRPr lang="es-CO" b="1" dirty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endParaRPr lang="es-ES" sz="2400" dirty="0" smtClean="0"/>
          </a:p>
          <a:p>
            <a:pPr algn="just">
              <a:buNone/>
            </a:pPr>
            <a:endParaRPr lang="es-CO" dirty="0"/>
          </a:p>
        </p:txBody>
      </p:sp>
      <p:pic>
        <p:nvPicPr>
          <p:cNvPr id="4" name="3 Imagen" descr="http://bibliotecadigital.ilce.edu.mx/sites/ciencia/volumen1/ciencia2/34/imgs/f20p5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286124"/>
            <a:ext cx="3690936" cy="285752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62612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  Podemos 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visualizarlas si pensamos en las ondas que viajan por una cuerda tensa (Figura 20) y movemos uno de sus extremos perpendicularmente a ella (a). Cada partícula de la cuerda se mueve, hacia arriba o hacia abajo en la dirección indicada por las flechas pequeñas, jalando a sus vecinas; de manera que la onda viaja en la dirección de la cuerda (indicada por la flecha grande) perpendicularmente a la dirección del desplazamiento de cada pedazo de cuerda  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 (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EnviroD" pitchFamily="50" charset="0"/>
              </a:rPr>
              <a:t>b-c). </a:t>
            </a:r>
            <a:endParaRPr lang="es-ES" sz="3200" dirty="0" smtClean="0">
              <a:solidFill>
                <a:schemeClr val="accent6">
                  <a:lumMod val="75000"/>
                </a:schemeClr>
              </a:solidFill>
              <a:latin typeface="EnviroD" pitchFamily="50" charset="0"/>
            </a:endParaRPr>
          </a:p>
          <a:p>
            <a:pPr algn="just">
              <a:buNone/>
            </a:pPr>
            <a:endParaRPr lang="es-CO" dirty="0"/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779</Words>
  <Application>Microsoft Office PowerPoint</Application>
  <PresentationFormat>Presentación en pantalla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Opulento</vt:lpstr>
      <vt:lpstr>ONDAS DE CUERPO</vt:lpstr>
      <vt:lpstr>¿QUE SON ONDAS DE CUERPO?</vt:lpstr>
      <vt:lpstr>Diapositiva 3</vt:lpstr>
      <vt:lpstr>ONDAS P</vt:lpstr>
      <vt:lpstr>Diapositiva 5</vt:lpstr>
      <vt:lpstr>Diapositiva 6</vt:lpstr>
      <vt:lpstr>Diapositiva 7</vt:lpstr>
      <vt:lpstr>ONDAS S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ONDAS DE CUERPO</dc:title>
  <dc:creator>Julieth</dc:creator>
  <cp:lastModifiedBy>Fabian</cp:lastModifiedBy>
  <cp:revision>9</cp:revision>
  <dcterms:created xsi:type="dcterms:W3CDTF">2010-04-15T21:59:01Z</dcterms:created>
  <dcterms:modified xsi:type="dcterms:W3CDTF">2011-05-05T20:35:31Z</dcterms:modified>
</cp:coreProperties>
</file>